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93821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Chuggin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Along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(10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5A3EDA-BD8C-46E4-95C1-8624BBA601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50150"/>
            <a:ext cx="7025776" cy="45696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Chuggin</a:t>
            </a:r>
            <a:r>
              <a:rPr lang="en-US" b="1" dirty="0"/>
              <a:t> Along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 err="1"/>
              <a:t>Chuggin</a:t>
            </a:r>
            <a:r>
              <a:rPr lang="en-US" dirty="0"/>
              <a:t> Along is a 22 round, 110 point, Comstock course of fire. There are 10 IPSC targets and 2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139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2022-02-11T19:05:20Z</dcterms:modified>
  <cp:category>Shooting</cp:category>
</cp:coreProperties>
</file>

<file path=docProps/thumbnail.jpeg>
</file>